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2" r:id="rId9"/>
    <p:sldId id="263" r:id="rId10"/>
    <p:sldId id="265" r:id="rId11"/>
    <p:sldId id="267" r:id="rId12"/>
    <p:sldId id="272" r:id="rId13"/>
    <p:sldId id="273" r:id="rId14"/>
    <p:sldId id="274" r:id="rId15"/>
    <p:sldId id="275" r:id="rId16"/>
    <p:sldId id="266" r:id="rId17"/>
    <p:sldId id="276" r:id="rId18"/>
    <p:sldId id="268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Trebuchet MS" panose="020B0703020202090204" pitchFamily="34" charset="0"/>
      <p:regular r:id="rId25"/>
      <p:bold r:id="rId26"/>
      <p:italic r:id="rId27"/>
    </p:embeddedFont>
    <p:embeddedFont>
      <p:font typeface="Wingdings 3" pitchFamily="2" charset="2"/>
      <p:regular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945E03-9EC1-4349-B23C-B325B3A2A5D5}">
  <a:tblStyle styleId="{A6945E03-9EC1-4349-B23C-B325B3A2A5D5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 b="off" i="off"/>
      <a:tcStyle>
        <a:tcBdr/>
        <a:fill>
          <a:solidFill>
            <a:srgbClr val="D0DEEF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D0DEEF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5B9BD5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5B9BD5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5B9BD5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5B9BD5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75"/>
    <p:restoredTop sz="94669"/>
  </p:normalViewPr>
  <p:slideViewPr>
    <p:cSldViewPr snapToGrid="0">
      <p:cViewPr varScale="1">
        <p:scale>
          <a:sx n="152" d="100"/>
          <a:sy n="152" d="100"/>
        </p:scale>
        <p:origin x="488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814869ee1a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814869ee1a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814869ee1a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814869ee1a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814869ee1a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814869ee1a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814869ee1a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814869ee1a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814869ee1a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814869ee1a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818d5047a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818d5047a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818d5047a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7" name="Google Shape;117;g1818d5047a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814869ee1a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814869ee1a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814869ee1a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814869ee1a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814869ee1a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814869ee1a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814869ee1a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814869ee1a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8585793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3385260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0" name="TextBox 19"/>
          <p:cNvSpPr txBox="1"/>
          <p:nvPr/>
        </p:nvSpPr>
        <p:spPr>
          <a:xfrm>
            <a:off x="406402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3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9275692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5350122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2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406705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993734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3893793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7363782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83251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1263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2404532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781770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19008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3335103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9785647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2967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0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40396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07603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0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7973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  <p:sldLayoutId id="2147483757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4200100" y="3469543"/>
            <a:ext cx="4860000" cy="12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Kaneshk K Sonee (Project Manager)</a:t>
            </a:r>
            <a:b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Neerav Poriya (Lead Developer)</a:t>
            </a:r>
            <a:b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Neha Chudekar (Jenkins Admin)</a:t>
            </a:r>
            <a:b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Sayali Tandel (Lead BA)</a:t>
            </a:r>
            <a:b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Limisha Oliveira (Product Owner)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Tushar Varma (Jira Admin)</a:t>
            </a:r>
            <a:b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Chandini Reddy (Lead QA)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CADBC7-841B-A3ED-1C0B-16C3B6109A16}"/>
              </a:ext>
            </a:extLst>
          </p:cNvPr>
          <p:cNvSpPr txBox="1"/>
          <p:nvPr/>
        </p:nvSpPr>
        <p:spPr>
          <a:xfrm>
            <a:off x="860552" y="496026"/>
            <a:ext cx="56931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CS 692 – R1 PRESENTATION</a:t>
            </a:r>
          </a:p>
          <a:p>
            <a:r>
              <a:rPr lang="en-US" sz="3600" dirty="0"/>
              <a:t>TEAM 1</a:t>
            </a:r>
          </a:p>
          <a:p>
            <a:r>
              <a:rPr lang="en-US" sz="3600" dirty="0"/>
              <a:t>MAIDEASE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711B77-EBC0-EF14-0803-8B03836D40EE}"/>
              </a:ext>
            </a:extLst>
          </p:cNvPr>
          <p:cNvSpPr txBox="1"/>
          <p:nvPr/>
        </p:nvSpPr>
        <p:spPr>
          <a:xfrm>
            <a:off x="5184074" y="2780252"/>
            <a:ext cx="23535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Amala</a:t>
            </a:r>
            <a:r>
              <a:rPr lang="en-US" sz="1400" dirty="0"/>
              <a:t> </a:t>
            </a:r>
            <a:r>
              <a:rPr lang="en-US" sz="1400" dirty="0" err="1"/>
              <a:t>Natu</a:t>
            </a:r>
            <a:endParaRPr lang="en-US" sz="1400" dirty="0"/>
          </a:p>
          <a:p>
            <a:r>
              <a:rPr lang="en-US" sz="1400" dirty="0" err="1"/>
              <a:t>Tahera</a:t>
            </a:r>
            <a:r>
              <a:rPr lang="en-US" sz="1400" dirty="0"/>
              <a:t> Shaikh</a:t>
            </a:r>
          </a:p>
          <a:p>
            <a:r>
              <a:rPr lang="en-US" sz="1400" dirty="0" err="1"/>
              <a:t>Rushda</a:t>
            </a:r>
            <a:r>
              <a:rPr lang="en-US" sz="1400" dirty="0"/>
              <a:t> Mansuri</a:t>
            </a:r>
          </a:p>
          <a:p>
            <a:r>
              <a:rPr lang="en-US" sz="1400" dirty="0"/>
              <a:t>Bhakti </a:t>
            </a:r>
            <a:r>
              <a:rPr lang="en-US" sz="1400" dirty="0" err="1"/>
              <a:t>Palkar</a:t>
            </a:r>
            <a:endParaRPr lang="en-US" sz="1400" dirty="0"/>
          </a:p>
          <a:p>
            <a:r>
              <a:rPr lang="en-US" sz="1400" dirty="0"/>
              <a:t>Nidhi </a:t>
            </a:r>
            <a:r>
              <a:rPr lang="en-US" sz="1400" dirty="0" err="1"/>
              <a:t>Berde</a:t>
            </a:r>
            <a:endParaRPr lang="en-US" sz="1400" dirty="0"/>
          </a:p>
          <a:p>
            <a:r>
              <a:rPr lang="en-US" sz="1400" dirty="0"/>
              <a:t>Sai Manish </a:t>
            </a:r>
            <a:r>
              <a:rPr lang="en-US" sz="1400" dirty="0" err="1"/>
              <a:t>Avasarala</a:t>
            </a:r>
            <a:endParaRPr lang="en-US" sz="1400" dirty="0"/>
          </a:p>
          <a:p>
            <a:r>
              <a:rPr lang="en-US" sz="1400" dirty="0"/>
              <a:t>Sai Teja </a:t>
            </a:r>
            <a:r>
              <a:rPr lang="en-US" sz="1400" dirty="0" err="1"/>
              <a:t>Malladi</a:t>
            </a:r>
            <a:endParaRPr lang="en-US" sz="1400" dirty="0"/>
          </a:p>
          <a:p>
            <a:r>
              <a:rPr lang="en-US" sz="1400" dirty="0"/>
              <a:t>Jahid Hassan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311725" y="3485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execution Log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22"/>
              <a:t>(Chandini Reddy)</a:t>
            </a:r>
            <a:endParaRPr sz="2022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B61412-52DD-C0D1-40DD-CE1365C95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05" y="705437"/>
            <a:ext cx="6635777" cy="37326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>
            <a:spLocks noGrp="1"/>
          </p:cNvSpPr>
          <p:nvPr>
            <p:ph type="title"/>
          </p:nvPr>
        </p:nvSpPr>
        <p:spPr>
          <a:xfrm>
            <a:off x="311700" y="40007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Recorded Demo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88"/>
              <a:t>(Neerav Poriya)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2AC42C-72D2-C40C-7146-7F758DE93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39" y="761896"/>
            <a:ext cx="6435036" cy="361970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95130" y="130791"/>
            <a:ext cx="6858000" cy="572061"/>
          </a:xfrm>
        </p:spPr>
        <p:txBody>
          <a:bodyPr>
            <a:normAutofit/>
          </a:bodyPr>
          <a:lstStyle/>
          <a:p>
            <a:r>
              <a:rPr lang="en-US" sz="2700" dirty="0">
                <a:solidFill>
                  <a:schemeClr val="tx1"/>
                </a:solidFill>
                <a:ea typeface="Calibri Light"/>
                <a:cs typeface="Calibri Light"/>
              </a:rPr>
              <a:t>ER Diagram: </a:t>
            </a:r>
            <a:r>
              <a:rPr lang="en-US" sz="2700" dirty="0" err="1">
                <a:solidFill>
                  <a:schemeClr val="tx1"/>
                </a:solidFill>
                <a:ea typeface="Calibri Light"/>
                <a:cs typeface="Calibri Light"/>
              </a:rPr>
              <a:t>MaidEase</a:t>
            </a:r>
            <a:r>
              <a:rPr lang="en-US" sz="2700" dirty="0">
                <a:solidFill>
                  <a:schemeClr val="tx1"/>
                </a:solidFill>
                <a:ea typeface="Calibri Light"/>
                <a:cs typeface="Calibri Light"/>
              </a:rPr>
              <a:t> Iteration2</a:t>
            </a:r>
            <a:endParaRPr lang="en-US" sz="2700" dirty="0" err="1">
              <a:solidFill>
                <a:schemeClr val="tx1"/>
              </a:solidFill>
            </a:endParaRPr>
          </a:p>
        </p:txBody>
      </p:sp>
      <p:pic>
        <p:nvPicPr>
          <p:cNvPr id="4" name="Picture 3" descr="A diagram of a network&#10;&#10;Description automatically generated">
            <a:extLst>
              <a:ext uri="{FF2B5EF4-FFF2-40B4-BE49-F238E27FC236}">
                <a16:creationId xmlns:a16="http://schemas.microsoft.com/office/drawing/2014/main" id="{0A005784-75F9-0E5B-A49A-732DB39CF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61" y="828355"/>
            <a:ext cx="8370793" cy="418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39BFB-F293-586D-EE55-B9A4E5598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52352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ea typeface="Calibri Light"/>
                <a:cs typeface="Calibri Light"/>
              </a:rPr>
              <a:t>Logical Diagram: </a:t>
            </a:r>
            <a:r>
              <a:rPr lang="en-US" dirty="0" err="1">
                <a:solidFill>
                  <a:schemeClr val="tx1"/>
                </a:solidFill>
                <a:ea typeface="Calibri Light"/>
                <a:cs typeface="Calibri Light"/>
              </a:rPr>
              <a:t>MaidEase</a:t>
            </a:r>
            <a:r>
              <a:rPr lang="en-US" dirty="0">
                <a:solidFill>
                  <a:schemeClr val="tx1"/>
                </a:solidFill>
                <a:ea typeface="Calibri Light"/>
                <a:cs typeface="Calibri Light"/>
              </a:rPr>
              <a:t> Iteration2</a:t>
            </a:r>
            <a:endParaRPr lang="en-US" dirty="0" err="1">
              <a:solidFill>
                <a:schemeClr val="tx1"/>
              </a:solidFill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3EA26B7-731B-99CE-1B1B-CB1E75437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82" y="869017"/>
            <a:ext cx="7952465" cy="412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871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BACBB-FC62-1629-081F-0092712AB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GITHUB REPOSITORY</a:t>
            </a:r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5DAD1BA-0FB8-AAE1-8BF5-61FD8EEADD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616" y="1776413"/>
            <a:ext cx="3945384" cy="316669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60B0C9-7ED3-F50B-BD40-2BBCFE11B59F}"/>
              </a:ext>
            </a:extLst>
          </p:cNvPr>
          <p:cNvSpPr txBox="1"/>
          <p:nvPr/>
        </p:nvSpPr>
        <p:spPr>
          <a:xfrm>
            <a:off x="626615" y="1222513"/>
            <a:ext cx="5903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RushdaMansuri</a:t>
            </a:r>
            <a:r>
              <a:rPr lang="en-US" dirty="0"/>
              <a:t>/Maid-Ease</a:t>
            </a:r>
          </a:p>
        </p:txBody>
      </p:sp>
    </p:spTree>
    <p:extLst>
      <p:ext uri="{BB962C8B-B14F-4D97-AF65-F5344CB8AC3E}">
        <p14:creationId xmlns:p14="http://schemas.microsoft.com/office/powerpoint/2010/main" val="3771544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989BA-C1C1-4F20-6078-F802D1B5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SOURCE CODE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27459164-A737-7CFC-F5B5-40D758A68C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147" y="1116806"/>
            <a:ext cx="7983852" cy="3631363"/>
          </a:xfrm>
        </p:spPr>
      </p:pic>
    </p:spTree>
    <p:extLst>
      <p:ext uri="{BB962C8B-B14F-4D97-AF65-F5344CB8AC3E}">
        <p14:creationId xmlns:p14="http://schemas.microsoft.com/office/powerpoint/2010/main" val="23137526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>
            <a:spLocks noGrp="1"/>
          </p:cNvSpPr>
          <p:nvPr>
            <p:ph type="title"/>
          </p:nvPr>
        </p:nvSpPr>
        <p:spPr>
          <a:xfrm>
            <a:off x="362150" y="208450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Hub Folder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88" dirty="0"/>
              <a:t>(Tushar Verma)</a:t>
            </a:r>
            <a:endParaRPr sz="1688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E83BDC5-AC9B-A5C7-8207-082968016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50" y="988256"/>
            <a:ext cx="6926223" cy="34285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1F867A-D2F9-A032-A0ED-6B15B3F39761}"/>
              </a:ext>
            </a:extLst>
          </p:cNvPr>
          <p:cNvSpPr txBox="1"/>
          <p:nvPr/>
        </p:nvSpPr>
        <p:spPr>
          <a:xfrm>
            <a:off x="288989" y="335634"/>
            <a:ext cx="4333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TEST EXECUTION LOG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20739-4653-B6C0-F1B8-E72240663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APPLICATION DEMO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BF3F0F8-3EEE-87DF-DBFE-39777469B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06" y="1124625"/>
            <a:ext cx="7772400" cy="334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6738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>
            <a:spLocks noGrp="1"/>
          </p:cNvSpPr>
          <p:nvPr>
            <p:ph type="title"/>
          </p:nvPr>
        </p:nvSpPr>
        <p:spPr>
          <a:xfrm>
            <a:off x="2758150" y="1589575"/>
            <a:ext cx="38946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500"/>
              <a:t>Thank You</a:t>
            </a:r>
            <a:endParaRPr sz="4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00" y="289950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Road Map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88"/>
              <a:t>(Limisha Oliveira)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7B6F1BB-9545-FA71-3BF3-F829A18A5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47" y="1004473"/>
            <a:ext cx="6867940" cy="35412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DC9326-47FF-9CF9-02D7-5DCBE14981D2}"/>
              </a:ext>
            </a:extLst>
          </p:cNvPr>
          <p:cNvSpPr txBox="1"/>
          <p:nvPr/>
        </p:nvSpPr>
        <p:spPr>
          <a:xfrm>
            <a:off x="311700" y="289950"/>
            <a:ext cx="3866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ROAD MAP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11700" y="376200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Burn Down Chart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88"/>
              <a:t>(Kaneshk K Sonee)</a:t>
            </a:r>
            <a:endParaRPr sz="1688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CB5E2E-0106-3F18-65EC-1AC88C2DFD7F}"/>
              </a:ext>
            </a:extLst>
          </p:cNvPr>
          <p:cNvSpPr txBox="1"/>
          <p:nvPr/>
        </p:nvSpPr>
        <p:spPr>
          <a:xfrm>
            <a:off x="455905" y="120393"/>
            <a:ext cx="3607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BURN DOWN CHART (I1 &amp; I2)</a:t>
            </a:r>
          </a:p>
        </p:txBody>
      </p:sp>
      <p:pic>
        <p:nvPicPr>
          <p:cNvPr id="5" name="Picture 4" descr="A graph on a graph paper&#10;&#10;Description automatically generated">
            <a:extLst>
              <a:ext uri="{FF2B5EF4-FFF2-40B4-BE49-F238E27FC236}">
                <a16:creationId xmlns:a16="http://schemas.microsoft.com/office/drawing/2014/main" id="{1BE8C56C-7894-29C3-2FD0-654650DE3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451" y="1104774"/>
            <a:ext cx="7772400" cy="29339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1231250" y="2750"/>
            <a:ext cx="6123000" cy="4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BRM Diagram  </a:t>
            </a:r>
            <a:r>
              <a:rPr lang="en" sz="1800"/>
              <a:t>(Neha Chudekar)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diagram of a company&#10;&#10;Description automatically generated">
            <a:extLst>
              <a:ext uri="{FF2B5EF4-FFF2-40B4-BE49-F238E27FC236}">
                <a16:creationId xmlns:a16="http://schemas.microsoft.com/office/drawing/2014/main" id="{839E8F69-621E-4385-792E-9A6282A71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929" y="732402"/>
            <a:ext cx="5701181" cy="36786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0E0B1F-43EC-4758-86BA-59399DFFD285}"/>
              </a:ext>
            </a:extLst>
          </p:cNvPr>
          <p:cNvSpPr txBox="1"/>
          <p:nvPr/>
        </p:nvSpPr>
        <p:spPr>
          <a:xfrm>
            <a:off x="547041" y="228494"/>
            <a:ext cx="4132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BUSINESS RELATIONSHIP MAP DIAGRAM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/>
        </p:nvSpPr>
        <p:spPr>
          <a:xfrm>
            <a:off x="290406" y="265153"/>
            <a:ext cx="4599086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USER ROLES BY BUSINESS GROUP</a:t>
            </a:r>
            <a:endParaRPr lang="en-US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blue and white table with text&#10;&#10;Description automatically generated">
            <a:extLst>
              <a:ext uri="{FF2B5EF4-FFF2-40B4-BE49-F238E27FC236}">
                <a16:creationId xmlns:a16="http://schemas.microsoft.com/office/drawing/2014/main" id="{7C0A2598-2125-9A9E-D53B-2ED6D53BE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12" y="649854"/>
            <a:ext cx="5121855" cy="33403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311725" y="3485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 Diagram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11"/>
              <a:t>(Sayali Tandel)</a:t>
            </a:r>
            <a:endParaRPr sz="1911"/>
          </a:p>
        </p:txBody>
      </p:sp>
      <p:pic>
        <p:nvPicPr>
          <p:cNvPr id="3" name="Picture 2" descr="A diagram of a system&#10;&#10;Description automatically generated">
            <a:extLst>
              <a:ext uri="{FF2B5EF4-FFF2-40B4-BE49-F238E27FC236}">
                <a16:creationId xmlns:a16="http://schemas.microsoft.com/office/drawing/2014/main" id="{7A4636D2-0243-F7D2-F649-72DFBDD9B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40" y="972225"/>
            <a:ext cx="6311162" cy="306059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86E46-2EB2-FDD6-4556-BBCFCA91D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58D70-8ADB-B147-01B6-CC794721B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4212566"/>
            <a:ext cx="3999900" cy="369333"/>
          </a:xfrm>
        </p:spPr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AEEF16-343B-4ED1-70F9-CE99BE72535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blue and white chart with text&#10;&#10;Description automatically generated">
            <a:extLst>
              <a:ext uri="{FF2B5EF4-FFF2-40B4-BE49-F238E27FC236}">
                <a16:creationId xmlns:a16="http://schemas.microsoft.com/office/drawing/2014/main" id="{98666EB7-10AB-7728-8748-20F65CA7E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53" y="657543"/>
            <a:ext cx="7023928" cy="4000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E1349D-919A-9B95-A6B4-915A64489342}"/>
              </a:ext>
            </a:extLst>
          </p:cNvPr>
          <p:cNvSpPr txBox="1"/>
          <p:nvPr/>
        </p:nvSpPr>
        <p:spPr>
          <a:xfrm>
            <a:off x="311675" y="340015"/>
            <a:ext cx="354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SYSTEM INTERFACE TABLE</a:t>
            </a:r>
          </a:p>
        </p:txBody>
      </p:sp>
    </p:spTree>
    <p:extLst>
      <p:ext uri="{BB962C8B-B14F-4D97-AF65-F5344CB8AC3E}">
        <p14:creationId xmlns:p14="http://schemas.microsoft.com/office/powerpoint/2010/main" val="3363319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title"/>
          </p:nvPr>
        </p:nvSpPr>
        <p:spPr>
          <a:xfrm>
            <a:off x="311725" y="3485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RCT Planning view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11"/>
              <a:t>(Neha Chudekar)</a:t>
            </a:r>
            <a:endParaRPr lang="en-US"/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95F8BCF-B626-E6CC-E493-E59F2FEFF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4" y="821591"/>
            <a:ext cx="8325379" cy="36708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311725" y="300000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88"/>
              <a:t>(Limisha Oliveira)</a:t>
            </a:r>
            <a:endParaRPr sz="1688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80F7271-4387-DF54-F390-2E5F726BCB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73" y="2085646"/>
            <a:ext cx="8348869" cy="19086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846CD4-857D-209F-E612-CC7687207262}"/>
              </a:ext>
            </a:extLst>
          </p:cNvPr>
          <p:cNvSpPr txBox="1"/>
          <p:nvPr/>
        </p:nvSpPr>
        <p:spPr>
          <a:xfrm>
            <a:off x="311675" y="300000"/>
            <a:ext cx="3518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STORIES (I1 &amp; I2)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5DBA9-0CC7-C563-4C5D-0C4387E6C7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74" y="923699"/>
            <a:ext cx="8348869" cy="10812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{5A505736-88AA-6D40-8224-8BBB3111A839}tf10001060</Template>
  <TotalTime>518</TotalTime>
  <Words>192</Words>
  <Application>Microsoft Macintosh PowerPoint</Application>
  <PresentationFormat>On-screen Show (16:9)</PresentationFormat>
  <Paragraphs>44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Trebuchet MS</vt:lpstr>
      <vt:lpstr>Wingdings 3</vt:lpstr>
      <vt:lpstr>Calibri</vt:lpstr>
      <vt:lpstr>Arial</vt:lpstr>
      <vt:lpstr>Times New Roman</vt:lpstr>
      <vt:lpstr>Facet</vt:lpstr>
      <vt:lpstr>PowerPoint Presentation</vt:lpstr>
      <vt:lpstr>Road Map (Limisha Oliveira)</vt:lpstr>
      <vt:lpstr>Burn Down Chart (Kaneshk K Sonee) </vt:lpstr>
      <vt:lpstr>BRM Diagram  (Neha Chudekar) </vt:lpstr>
      <vt:lpstr>PowerPoint Presentation</vt:lpstr>
      <vt:lpstr>Context Diagram (Sayali Tandel)</vt:lpstr>
      <vt:lpstr>PowerPoint Presentation</vt:lpstr>
      <vt:lpstr>RCT Planning view (Neha Chudekar)</vt:lpstr>
      <vt:lpstr>User Stories (Limisha Oliveira) </vt:lpstr>
      <vt:lpstr>Test execution Log (Chandini Reddy)</vt:lpstr>
      <vt:lpstr>Recorded Demo (Neerav Poriya)</vt:lpstr>
      <vt:lpstr>ER Diagram: MaidEase Iteration2</vt:lpstr>
      <vt:lpstr>Logical Diagram: MaidEase Iteration2</vt:lpstr>
      <vt:lpstr>GITHUB REPOSITORY</vt:lpstr>
      <vt:lpstr>SOURCE CODE</vt:lpstr>
      <vt:lpstr>Git Hub Folder  (Tushar Verma)</vt:lpstr>
      <vt:lpstr>APPLICATION 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Mansuri, Ms. Rushda Zameer</cp:lastModifiedBy>
  <cp:revision>10</cp:revision>
  <dcterms:modified xsi:type="dcterms:W3CDTF">2023-11-02T20:26:07Z</dcterms:modified>
</cp:coreProperties>
</file>